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5" r:id="rId3"/>
    <p:sldId id="258" r:id="rId4"/>
    <p:sldId id="259" r:id="rId5"/>
    <p:sldId id="260" r:id="rId6"/>
    <p:sldId id="277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76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9" d="100"/>
          <a:sy n="59" d="100"/>
        </p:scale>
        <p:origin x="-1674" y="-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ikt_vrn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77" t="4130" r="2958" b="4414"/>
          <a:stretch/>
        </p:blipFill>
        <p:spPr>
          <a:xfrm>
            <a:off x="244699" y="283335"/>
            <a:ext cx="8628846" cy="627201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14290"/>
            <a:ext cx="9131808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900661" y="548680"/>
            <a:ext cx="1965987" cy="584775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 КЛАСС</a:t>
            </a:r>
            <a:endParaRPr lang="ru-RU" sz="32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5000636"/>
            <a:ext cx="624350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ВПР</a:t>
            </a:r>
            <a:b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нужно знать родителям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6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7537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63" y="3175"/>
            <a:ext cx="913288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87624" y="476672"/>
            <a:ext cx="65396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Чем можно пользоваться на ВПР?</a:t>
            </a:r>
            <a:endParaRPr lang="ru-RU" sz="32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999892"/>
            <a:ext cx="8784976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        Пользоваться ничем нельзя. 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 Нельзя  с собой брать учебники, тетради,  справочники, калькуляторы.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Ребёнок остаётся наедине с собой, со своими знаниями. У детей вокруг будут другие варианты и надеяться на то, что можно будет 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у кого-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нибудь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списать - не стоит.</a:t>
            </a: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 Желательно, чтобы у детей была запасная ручка и простой  карандаш. Можно пользоваться черновиками.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1931533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63" y="3175"/>
            <a:ext cx="913288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544" y="441207"/>
            <a:ext cx="85194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Работу дети будут выполнять  в специальных бланках.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7514"/>
          <a:stretch/>
        </p:blipFill>
        <p:spPr>
          <a:xfrm>
            <a:off x="1522912" y="1124744"/>
            <a:ext cx="6264696" cy="40840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2466" y="4882985"/>
            <a:ext cx="8904526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правом верхнем уголке располагается Код. Каждому ребёнку даётся свой собственный код. Это делается для того, чтобы оценка  за работу была  объективной и проверяющие не знают , кто её выполнял.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7130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63" y="3175"/>
            <a:ext cx="913288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332656"/>
            <a:ext cx="8712968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Русский язык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45 минут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ru-RU" sz="2400" dirty="0" smtClean="0"/>
              <a:t>Проверочная работа содержит 12 заданий, в том числе 9 заданий к приведенному в варианте проверочной работы тексту для чтения. Задания 3, 4, 5, 6, 12 предполагают запись развернутого ответа, задания 2, 7, 8, 9–11 – в виде слова (сочетания слов), задание 1 – постановку ударения в приведенных словах.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2024-10-23_19-46-3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3214686"/>
            <a:ext cx="8072494" cy="3143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99620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500090"/>
            <a:ext cx="913288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2858" y="343403"/>
            <a:ext cx="8582751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Математику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дети пишут один день –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45 минут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500034" y="5786454"/>
            <a:ext cx="839725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57224" y="1000108"/>
            <a:ext cx="757239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4. Структура проверочной работы Проверочная работа содержит 11 заданий. В заданиях 1, 2, 4, 5 (пункт 1), 6 (пункты 1 и 2), 7 и 9 (пункты 1 и 2) следует записать только ответ. </a:t>
            </a:r>
          </a:p>
          <a:p>
            <a:r>
              <a:rPr lang="ru-RU" sz="2000" b="1" dirty="0" smtClean="0"/>
              <a:t>В заданиях 3, 8 и 11 объектом проверки является полное решение.</a:t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b="1" dirty="0"/>
          </a:p>
        </p:txBody>
      </p:sp>
      <p:pic>
        <p:nvPicPr>
          <p:cNvPr id="6" name="Рисунок 5" descr="2024-10-23_19-42-4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2643182"/>
            <a:ext cx="8786874" cy="3523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73778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500090"/>
            <a:ext cx="913288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2858" y="343403"/>
            <a:ext cx="8582751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АНГЛИЙСКИЙ ЯЗЫК</a:t>
            </a:r>
            <a:endParaRPr lang="ru-RU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500034" y="5786454"/>
            <a:ext cx="839725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57224" y="1000108"/>
            <a:ext cx="757239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Структура проверочной работы Проверочная работа содержит 4 задания: 3 задания предполагают краткий ответ в виде комбинации цифр, 1 задание – развернутый ответ. </a:t>
            </a:r>
          </a:p>
          <a:p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b="1" dirty="0"/>
          </a:p>
        </p:txBody>
      </p:sp>
      <p:pic>
        <p:nvPicPr>
          <p:cNvPr id="7" name="Рисунок 6" descr="2024-10-23_20-00-5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2500306"/>
            <a:ext cx="8786874" cy="4143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73778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63" y="3175"/>
            <a:ext cx="913288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2" y="476672"/>
            <a:ext cx="8712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готовиться к ВПР?</a:t>
            </a:r>
            <a:endParaRPr lang="ru-RU" sz="32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446" r="13943"/>
          <a:stretch/>
        </p:blipFill>
        <p:spPr>
          <a:xfrm>
            <a:off x="6804248" y="1752439"/>
            <a:ext cx="1757231" cy="2488631"/>
          </a:xfrm>
          <a:prstGeom prst="rect">
            <a:avLst/>
          </a:prstGeom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717373"/>
            <a:ext cx="1800200" cy="2491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31640" y="4581127"/>
            <a:ext cx="73448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2.Можно приобрести  специальные тетради для подготовки к ВПР.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ни как раз  сделаны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форме бланков.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861" r="39207" b="66637"/>
          <a:stretch/>
        </p:blipFill>
        <p:spPr bwMode="auto">
          <a:xfrm>
            <a:off x="395536" y="1196753"/>
            <a:ext cx="4032449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47728" y="3233136"/>
            <a:ext cx="41522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1.Можно готовиться 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сайте Решу ВПР</a:t>
            </a:r>
          </a:p>
        </p:txBody>
      </p:sp>
    </p:spTree>
    <p:extLst>
      <p:ext uri="{BB962C8B-B14F-4D97-AF65-F5344CB8AC3E}">
        <p14:creationId xmlns:p14="http://schemas.microsoft.com/office/powerpoint/2010/main" xmlns="" val="620389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7604" y="548680"/>
            <a:ext cx="7272808" cy="3195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4221088"/>
            <a:ext cx="86409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Тренироваться на сайте очень удобно т.к.  есть ответы и каждый  ребёнок может проверить  свои знания по тем предметам, по которым  предстоит выполнять работу  ВПР.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63" y="3175"/>
            <a:ext cx="913288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30685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63" y="3175"/>
            <a:ext cx="913288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552" y="404664"/>
            <a:ext cx="7920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выполнять задания?</a:t>
            </a:r>
            <a:endParaRPr lang="ru-RU" sz="32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989439"/>
            <a:ext cx="885698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     Задания нужно выполнять по порядку,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не меняя листочки т.к. в самом начале даются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лёгкие задания. Это сделано для того,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чтобы ребёнок  спокойно мог войти  в этот процесс.         Задания усложняются постепенно.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Если какое-то задание показалось сложным,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то не надо терять на него время, нужно перейти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к следующим заданиям, а потом вернуться к тому,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которое показалось сложным.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Главное не отвлекаться и не волноваться!</a:t>
            </a:r>
          </a:p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Желаю вашим детям</a:t>
            </a:r>
          </a:p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успешно справиться с заданиями ВПР!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4987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900" y="0"/>
            <a:ext cx="913288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1050" y="621027"/>
            <a:ext cx="90017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48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7624" y="5733256"/>
            <a:ext cx="73201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Материал взят из интернета, из открытых источников.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12067" y="3244334"/>
            <a:ext cx="231986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Наше сообщество</a:t>
            </a:r>
            <a:br>
              <a:rPr lang="ru-RU" dirty="0" smtClean="0"/>
            </a:br>
            <a:r>
              <a:rPr lang="ru-RU" dirty="0" smtClean="0"/>
              <a:t>ВК </a:t>
            </a:r>
            <a:r>
              <a:rPr lang="en-US" dirty="0" smtClean="0"/>
              <a:t>IT  </a:t>
            </a:r>
            <a:r>
              <a:rPr lang="ru-RU" dirty="0" smtClean="0"/>
              <a:t>Учительская</a:t>
            </a:r>
            <a:br>
              <a:rPr lang="ru-RU" dirty="0" smtClean="0"/>
            </a:br>
            <a:r>
              <a:rPr lang="en-US" dirty="0" smtClean="0">
                <a:hlinkClick r:id="rId3"/>
              </a:rPr>
              <a:t>https://vk.com/ikt_vrn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19787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63" y="3175"/>
            <a:ext cx="913288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763" y="332656"/>
            <a:ext cx="91392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Тема собрания</a:t>
            </a:r>
          </a:p>
          <a:p>
            <a:pPr algn="ctr"/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«Что нужно знать родителям про ВПР»</a:t>
            </a:r>
            <a:endParaRPr lang="ru-RU" sz="36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23853" y="3410303"/>
            <a:ext cx="1894706" cy="2608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1916832"/>
            <a:ext cx="3973926" cy="3447749"/>
          </a:xfrm>
          <a:prstGeom prst="rect">
            <a:avLst/>
          </a:prstGeom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75117" y="2503673"/>
            <a:ext cx="2991526" cy="1857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44019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63" y="3175"/>
            <a:ext cx="913288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35896" y="1124744"/>
            <a:ext cx="53020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такое ВПР?</a:t>
            </a:r>
          </a:p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 каким предметам</a:t>
            </a:r>
          </a:p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пишут ВПР В 4 классе?</a:t>
            </a:r>
          </a:p>
          <a:p>
            <a:pPr algn="ctr"/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Как готовиться?</a:t>
            </a:r>
          </a:p>
          <a:p>
            <a:pPr algn="ctr"/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2811755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5536" y="5013176"/>
            <a:ext cx="86425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ВПР- 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это Всероссийская проверочная работа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1339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63" y="3175"/>
            <a:ext cx="913288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6034" y="506408"/>
            <a:ext cx="1385646" cy="1914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79712" y="771150"/>
            <a:ext cx="670996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ВПР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проверяет знание ребёнка к концу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4 класса. Сюда входит всё, чему ваш ребёнок научился за период с 1 по 4 класс.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8596" y="2143116"/>
            <a:ext cx="835824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Работу пишут по 3м предметам : 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Математика,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Русский язык,     </a:t>
            </a:r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Окружающий мир</a:t>
            </a:r>
          </a:p>
          <a:p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или Литературное </a:t>
            </a:r>
            <a:r>
              <a:rPr lang="ru-RU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чт</a:t>
            </a:r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или Иностранный яз</a:t>
            </a:r>
            <a:b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</a:t>
            </a:r>
            <a:endParaRPr lang="ru-RU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14612" y="3429000"/>
            <a:ext cx="2010519" cy="235745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596" y="3286124"/>
            <a:ext cx="1870758" cy="271242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24128" y="4000504"/>
            <a:ext cx="2123078" cy="2391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28517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13" y="-37743"/>
            <a:ext cx="913288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94" r="8012"/>
          <a:stretch/>
        </p:blipFill>
        <p:spPr>
          <a:xfrm>
            <a:off x="6787044" y="5212004"/>
            <a:ext cx="1339608" cy="127032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61023" y="836712"/>
            <a:ext cx="662242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    Если у ребёнка нет знаний, то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написать работу ему будет сложно. Поэтому, чтобы хорошо выполнить работу ВПР, нужно потренироваться по каждому предмету.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6104" y="3501008"/>
            <a:ext cx="846035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         Здесь и задачи, и примеры на порядок действий.  Разные разборы по русскому языку и умение анализировать, а также владеть информацией о своём крае.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847"/>
          <a:stretch/>
        </p:blipFill>
        <p:spPr>
          <a:xfrm>
            <a:off x="308417" y="504215"/>
            <a:ext cx="2895431" cy="3417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3304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13" y="-37743"/>
            <a:ext cx="913288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94" r="8012"/>
          <a:stretch/>
        </p:blipFill>
        <p:spPr>
          <a:xfrm>
            <a:off x="6787044" y="5212004"/>
            <a:ext cx="1339608" cy="127032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61023" y="836712"/>
            <a:ext cx="662242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3200" dirty="0" smtClean="0"/>
              <a:t>Всероссийские проверочные работы (ВПР) проводятся в целях осуществления мониторинга уровня и качества подготовки обучающихся в с требованиями федеральных государственных образовательных стандартов и федеральных основных общеобразовательных программ.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58" y="4429132"/>
            <a:ext cx="8460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        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847"/>
          <a:stretch/>
        </p:blipFill>
        <p:spPr>
          <a:xfrm>
            <a:off x="204894" y="357166"/>
            <a:ext cx="2895431" cy="3417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3304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63" y="3175"/>
            <a:ext cx="913288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11601" y="3139787"/>
            <a:ext cx="81192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Когда нужно  начинать готовиться к ВПР?</a:t>
            </a:r>
            <a:endParaRPr lang="ru-RU" sz="32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0149" y="476672"/>
            <a:ext cx="874211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Существует мнение, что к ВПР готовиться не надо. Как было сказано выше, задания включают в себя материал, изученный с 1 по 4 класс.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Я считаю, что готовиться надо.           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Это нужно для того, чтобы ваш ребёнок чувствовал себя спокойно и уверено. 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54432" y="3645024"/>
            <a:ext cx="820891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Готовиться к ВПР  нужно начинать с сентября.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Три предмета, много заданий.  У каждого ребёнка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 по разным причинам) имеются  индивидуальные пробелы. Их нужно выявлять и 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исправлять.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Это,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конечно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же, требует много 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времени,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поэтому 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чем раньше начать подготовку, тем лучше.</a:t>
            </a:r>
          </a:p>
        </p:txBody>
      </p:sp>
    </p:spTree>
    <p:extLst>
      <p:ext uri="{BB962C8B-B14F-4D97-AF65-F5344CB8AC3E}">
        <p14:creationId xmlns:p14="http://schemas.microsoft.com/office/powerpoint/2010/main" xmlns="" val="1520286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13" y="68040"/>
            <a:ext cx="913288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95736" y="505273"/>
            <a:ext cx="41905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Когда проходит ВПР?</a:t>
            </a:r>
            <a:endParaRPr lang="ru-RU" sz="32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64932" y="1052736"/>
            <a:ext cx="820891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Приказом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Федеральной службы по надзору в сфере образования и науки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утвержден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график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проведения всероссийских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проверочных работ в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году для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обучающихся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в общеобразовательных организациях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504" y="5121275"/>
            <a:ext cx="90364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Каждая школа сама  для себя устанавливает 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даты по каждому предмету.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2195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288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3682" y="332656"/>
            <a:ext cx="83331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ВПР в 2025г</a:t>
            </a:r>
            <a:b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 11 по 16 мая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2024-10-23_09-58-5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1285860"/>
            <a:ext cx="8215370" cy="5143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0526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991</TotalTime>
  <Words>764</Words>
  <Application>Microsoft Office PowerPoint</Application>
  <PresentationFormat>Экран (4:3)</PresentationFormat>
  <Paragraphs>71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Intel Core i5</dc:creator>
  <cp:lastModifiedBy>ИРИНА</cp:lastModifiedBy>
  <cp:revision>30</cp:revision>
  <dcterms:created xsi:type="dcterms:W3CDTF">2024-01-13T03:11:22Z</dcterms:created>
  <dcterms:modified xsi:type="dcterms:W3CDTF">2025-02-20T09:33:55Z</dcterms:modified>
</cp:coreProperties>
</file>